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11"/>
  </p:notesMasterIdLst>
  <p:handoutMasterIdLst>
    <p:handoutMasterId r:id="rId12"/>
  </p:handoutMasterIdLst>
  <p:sldIdLst>
    <p:sldId id="275" r:id="rId2"/>
    <p:sldId id="293" r:id="rId3"/>
    <p:sldId id="292" r:id="rId4"/>
    <p:sldId id="296" r:id="rId5"/>
    <p:sldId id="294" r:id="rId6"/>
    <p:sldId id="295" r:id="rId7"/>
    <p:sldId id="298" r:id="rId8"/>
    <p:sldId id="297" r:id="rId9"/>
    <p:sldId id="286" r:id="rId10"/>
  </p:sldIdLst>
  <p:sldSz cx="12195175" cy="6858000"/>
  <p:notesSz cx="6858000" cy="9144000"/>
  <p:embeddedFontLst>
    <p:embeddedFont>
      <p:font typeface="Arial" panose="020B06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erriweather Light" panose="00000400000000000000" pitchFamily="2" charset="0"/>
      <p:regular r:id="rId21"/>
      <p:italic r:id="rId22"/>
    </p:embeddedFont>
    <p:embeddedFont>
      <p:font typeface="Merriweather Regular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 autoAdjust="0"/>
    <p:restoredTop sz="94647"/>
  </p:normalViewPr>
  <p:slideViewPr>
    <p:cSldViewPr snapToGrid="0">
      <p:cViewPr varScale="1">
        <p:scale>
          <a:sx n="82" d="100"/>
          <a:sy n="82" d="100"/>
        </p:scale>
        <p:origin x="758" y="7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08/05/2023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8-5-2023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08-05-2023	</a:t>
            </a:r>
          </a:p>
          <a:p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Rick ten Eikelder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Checkpoint meeting</a:t>
            </a:r>
            <a:br>
              <a:rPr lang="nl-NL" dirty="0"/>
            </a:br>
            <a:r>
              <a:rPr lang="nl-NL" dirty="0"/>
              <a:t>ADS Thesis</a:t>
            </a:r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850092" y="754633"/>
            <a:ext cx="10494989" cy="56015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800" dirty="0"/>
          </a:p>
          <a:p>
            <a:r>
              <a:rPr lang="en-GB" sz="2800" dirty="0"/>
              <a:t>Stage one (finished)</a:t>
            </a:r>
          </a:p>
          <a:p>
            <a:r>
              <a:rPr lang="en-GB" sz="2800" dirty="0"/>
              <a:t>	 - (finished)Game of Life (</a:t>
            </a:r>
            <a:r>
              <a:rPr lang="en-GB" sz="2800" dirty="0" err="1"/>
              <a:t>GoL</a:t>
            </a:r>
            <a:r>
              <a:rPr lang="en-GB" sz="2800" dirty="0"/>
              <a:t>) simulation </a:t>
            </a:r>
          </a:p>
          <a:p>
            <a:r>
              <a:rPr lang="en-GB" sz="2800" dirty="0"/>
              <a:t>	 - (finished) Random forest Classifier as representation of </a:t>
            </a:r>
            <a:r>
              <a:rPr lang="en-GB" sz="2800" dirty="0" err="1"/>
              <a:t>GoL</a:t>
            </a:r>
            <a:r>
              <a:rPr lang="en-GB" sz="2800" dirty="0"/>
              <a:t> </a:t>
            </a:r>
          </a:p>
          <a:p>
            <a:r>
              <a:rPr lang="en-GB" sz="2800" dirty="0"/>
              <a:t>Stage two</a:t>
            </a:r>
          </a:p>
          <a:p>
            <a:r>
              <a:rPr lang="en-GB" sz="2800" dirty="0"/>
              <a:t>	- (finished) Forest fire model </a:t>
            </a:r>
          </a:p>
          <a:p>
            <a:r>
              <a:rPr lang="en-GB" sz="2800" dirty="0"/>
              <a:t>	- (finished) Random forest Classifier as representation </a:t>
            </a:r>
          </a:p>
          <a:p>
            <a:r>
              <a:rPr lang="en-GB" sz="2800" dirty="0"/>
              <a:t>	    of Forest fire model</a:t>
            </a:r>
          </a:p>
          <a:p>
            <a:r>
              <a:rPr lang="en-GB" sz="2800" dirty="0"/>
              <a:t>	- (finished) Support Vector Machine model for quick comparison</a:t>
            </a:r>
          </a:p>
          <a:p>
            <a:r>
              <a:rPr lang="en-GB" sz="2800" dirty="0"/>
              <a:t>	- (current step) Expand to Snow-melt model (regression)</a:t>
            </a:r>
          </a:p>
          <a:p>
            <a:r>
              <a:rPr lang="en-GB" sz="2800" dirty="0"/>
              <a:t>	- (current step) Add regression </a:t>
            </a:r>
          </a:p>
          <a:p>
            <a:r>
              <a:rPr lang="en-GB" sz="2800" dirty="0"/>
              <a:t>Stage three (next week)</a:t>
            </a:r>
          </a:p>
          <a:p>
            <a:r>
              <a:rPr lang="en-GB" sz="2800" dirty="0"/>
              <a:t> 	- Add option to software for implementing drivers as training data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0591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oreboard, screenshot&#10;&#10;Description automatically generated">
            <a:extLst>
              <a:ext uri="{FF2B5EF4-FFF2-40B4-BE49-F238E27FC236}">
                <a16:creationId xmlns:a16="http://schemas.microsoft.com/office/drawing/2014/main" id="{EB520C76-6BF8-CF2A-402F-F52BBA2C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27" y="873178"/>
            <a:ext cx="10046119" cy="3311602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07811046-423C-0EEA-4D02-D0C1FB2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728" y="4184780"/>
            <a:ext cx="3765716" cy="245070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Game of Life results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28AA7-B0B9-49F2-FC2A-14E4B67A4AE9}"/>
              </a:ext>
            </a:extLst>
          </p:cNvPr>
          <p:cNvSpPr txBox="1"/>
          <p:nvPr/>
        </p:nvSpPr>
        <p:spPr>
          <a:xfrm>
            <a:off x="547796" y="4579135"/>
            <a:ext cx="3184449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! Awareness !</a:t>
            </a:r>
          </a:p>
          <a:p>
            <a:r>
              <a:rPr lang="en-GB" dirty="0"/>
              <a:t>Edges cause worse results for small simulations. </a:t>
            </a:r>
            <a:r>
              <a:rPr lang="en-GB" dirty="0">
                <a:sym typeface="Wingdings" panose="05000000000000000000" pitchFamily="2" charset="2"/>
              </a:rPr>
              <a:t>Data_prep.py</a:t>
            </a:r>
            <a:endParaRPr lang="en-GB" dirty="0"/>
          </a:p>
          <a:p>
            <a:endParaRPr lang="en-GB" dirty="0"/>
          </a:p>
          <a:p>
            <a:r>
              <a:rPr lang="en-GB" dirty="0"/>
              <a:t>However: 4x / x^2 dependence</a:t>
            </a:r>
          </a:p>
          <a:p>
            <a:r>
              <a:rPr lang="en-GB" dirty="0"/>
              <a:t>Where x is the size of the grid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849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85286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Part of One decision tree – Random forest based on many</a:t>
            </a:r>
            <a:endParaRPr lang="en-NL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F8F7B0-EB82-26B4-C806-53BF84B0F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7" t="-964" r="23606" b="-2856"/>
          <a:stretch/>
        </p:blipFill>
        <p:spPr>
          <a:xfrm>
            <a:off x="1343640" y="1169982"/>
            <a:ext cx="9507893" cy="4518035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6089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12260DE-F78C-5237-C4E8-523B892F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241"/>
            <a:ext cx="12195175" cy="389351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C487918-5FE5-4411-C2A5-BCC0938A9D9F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Predicted stage of forest fire</a:t>
            </a:r>
          </a:p>
          <a:p>
            <a:pPr lvl="0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167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18E26-5864-C7C3-0739-88AE9618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26C4A51-F1BB-5DA1-EA69-BAD9080D0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75859" y="501834"/>
            <a:ext cx="7008532" cy="227101"/>
          </a:xfrm>
        </p:spPr>
        <p:txBody>
          <a:bodyPr/>
          <a:lstStyle/>
          <a:p>
            <a:r>
              <a:rPr lang="en-GB" dirty="0"/>
              <a:t>Forest fire result – neighbourhood only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1D7311-0E0C-B9B0-7F03-4E95784A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28" y="4087929"/>
            <a:ext cx="3572139" cy="2672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D1E62-9706-71DC-D015-C9C660316E0A}"/>
              </a:ext>
            </a:extLst>
          </p:cNvPr>
          <p:cNvSpPr txBox="1"/>
          <p:nvPr/>
        </p:nvSpPr>
        <p:spPr>
          <a:xfrm>
            <a:off x="554595" y="4624756"/>
            <a:ext cx="29742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 ! Awareness !</a:t>
            </a:r>
          </a:p>
          <a:p>
            <a:endParaRPr lang="en-GB" dirty="0"/>
          </a:p>
          <a:p>
            <a:r>
              <a:rPr lang="en-GB" dirty="0"/>
              <a:t> Accuracy based on </a:t>
            </a:r>
          </a:p>
          <a:p>
            <a:r>
              <a:rPr lang="en-GB" dirty="0"/>
              <a:t> NANS + FIRE/</a:t>
            </a:r>
            <a:r>
              <a:rPr lang="en-GB" dirty="0" err="1"/>
              <a:t>NoFIRE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DE6C74-0CAF-5D54-CB97-124D7A58AE2E}"/>
              </a:ext>
            </a:extLst>
          </p:cNvPr>
          <p:cNvGrpSpPr/>
          <p:nvPr/>
        </p:nvGrpSpPr>
        <p:grpSpPr>
          <a:xfrm>
            <a:off x="554595" y="1005137"/>
            <a:ext cx="11085981" cy="3082792"/>
            <a:chOff x="113121" y="995806"/>
            <a:chExt cx="11085981" cy="30827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BD1D54-9657-33F1-1BDA-7C36CB14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147" y="995806"/>
              <a:ext cx="10237955" cy="30827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6DD26A-5930-2832-0EF2-F62140A4621D}"/>
                </a:ext>
              </a:extLst>
            </p:cNvPr>
            <p:cNvSpPr txBox="1"/>
            <p:nvPr/>
          </p:nvSpPr>
          <p:spPr>
            <a:xfrm>
              <a:off x="113121" y="1159497"/>
              <a:ext cx="1067600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/>
                <a:t>Blue = NAN</a:t>
              </a:r>
            </a:p>
            <a:p>
              <a:r>
                <a:rPr lang="en-GB" dirty="0"/>
                <a:t>Grey = OFF</a:t>
              </a:r>
            </a:p>
            <a:p>
              <a:r>
                <a:rPr lang="en-GB" dirty="0"/>
                <a:t>Red = FIRE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80700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18E26-5864-C7C3-0739-88AE9618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26C4A51-F1BB-5DA1-EA69-BAD9080D0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75859" y="501834"/>
            <a:ext cx="7008532" cy="227101"/>
          </a:xfrm>
        </p:spPr>
        <p:txBody>
          <a:bodyPr/>
          <a:lstStyle/>
          <a:p>
            <a:r>
              <a:rPr lang="en-GB" dirty="0"/>
              <a:t>Forest fire result – neighbourhood only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1D7311-0E0C-B9B0-7F03-4E95784A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5" y="2738110"/>
            <a:ext cx="3572139" cy="2672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D1E62-9706-71DC-D015-C9C660316E0A}"/>
              </a:ext>
            </a:extLst>
          </p:cNvPr>
          <p:cNvSpPr txBox="1"/>
          <p:nvPr/>
        </p:nvSpPr>
        <p:spPr>
          <a:xfrm>
            <a:off x="337779" y="1179524"/>
            <a:ext cx="29742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 ! Awareness !</a:t>
            </a:r>
          </a:p>
          <a:p>
            <a:endParaRPr lang="en-GB" dirty="0"/>
          </a:p>
          <a:p>
            <a:r>
              <a:rPr lang="en-GB" dirty="0"/>
              <a:t> Accuracy based on </a:t>
            </a:r>
          </a:p>
          <a:p>
            <a:r>
              <a:rPr lang="en-GB" dirty="0"/>
              <a:t> NANS + FIRE/</a:t>
            </a:r>
            <a:r>
              <a:rPr lang="en-GB" dirty="0" err="1"/>
              <a:t>NoFIRE</a:t>
            </a:r>
            <a:endParaRPr lang="en-NL" dirty="0"/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42A1A01-8FD6-F3C0-2ED5-80CE934E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02" y="1701756"/>
            <a:ext cx="4328535" cy="4038950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6648AC7-A1AA-5D2C-683A-FDC1D9610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137" y="1724618"/>
            <a:ext cx="4511431" cy="4016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85D53-A812-FD21-4FD9-3BE3CD422997}"/>
              </a:ext>
            </a:extLst>
          </p:cNvPr>
          <p:cNvSpPr txBox="1"/>
          <p:nvPr/>
        </p:nvSpPr>
        <p:spPr>
          <a:xfrm>
            <a:off x="5297495" y="1045030"/>
            <a:ext cx="3195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RF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ED472-EDB8-6E8F-8CED-B4C888D7B96E}"/>
              </a:ext>
            </a:extLst>
          </p:cNvPr>
          <p:cNvSpPr txBox="1"/>
          <p:nvPr/>
        </p:nvSpPr>
        <p:spPr>
          <a:xfrm>
            <a:off x="9772852" y="1045030"/>
            <a:ext cx="5934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SVM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1839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850092" y="754633"/>
            <a:ext cx="10494989" cy="51706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800" dirty="0"/>
          </a:p>
          <a:p>
            <a:r>
              <a:rPr lang="en-GB" sz="2800" dirty="0"/>
              <a:t>What’s next?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/>
              <a:t>Start writing report (this week)</a:t>
            </a:r>
          </a:p>
          <a:p>
            <a:br>
              <a:rPr lang="en-GB" sz="2800" dirty="0"/>
            </a:br>
            <a:r>
              <a:rPr lang="en-GB" sz="2800" dirty="0"/>
              <a:t>Stage 2 (this week)</a:t>
            </a:r>
          </a:p>
          <a:p>
            <a:r>
              <a:rPr lang="en-GB" sz="2800" dirty="0"/>
              <a:t>	- (current step) Expand to Snow-melt model (regression)</a:t>
            </a:r>
          </a:p>
          <a:p>
            <a:r>
              <a:rPr lang="en-GB" sz="2800" dirty="0"/>
              <a:t>	- (current step) Add regression 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Stage 3 (next week)</a:t>
            </a:r>
          </a:p>
          <a:p>
            <a:r>
              <a:rPr lang="en-GB" sz="2800" dirty="0"/>
              <a:t> 	- Add option to software for implementing drivers as training data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5996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uu_powerpoint_template_EN_2021_logofied</Template>
  <TotalTime>146</TotalTime>
  <Words>291</Words>
  <Application>Microsoft Office PowerPoint</Application>
  <PresentationFormat>Custom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Verdana</vt:lpstr>
      <vt:lpstr>Arial</vt:lpstr>
      <vt:lpstr>Merriweather Regular</vt:lpstr>
      <vt:lpstr>Merriweather Light</vt:lpstr>
      <vt:lpstr>Calibri</vt:lpstr>
      <vt:lpstr>Open Sans Light</vt:lpstr>
      <vt:lpstr>Open Sans</vt:lpstr>
      <vt:lpstr>Utrecht University</vt:lpstr>
      <vt:lpstr>Checkpoint meeting ADS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Eikelder, H.R.A. ten (Rick)</dc:creator>
  <cp:keywords/>
  <dc:description/>
  <cp:lastModifiedBy>Eikelder, H.R.A. ten (Rick)</cp:lastModifiedBy>
  <cp:revision>5</cp:revision>
  <dcterms:created xsi:type="dcterms:W3CDTF">2023-05-08T08:02:41Z</dcterms:created>
  <dcterms:modified xsi:type="dcterms:W3CDTF">2023-05-08T11:45:41Z</dcterms:modified>
  <cp:category/>
</cp:coreProperties>
</file>